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59" r:id="rId5"/>
    <p:sldId id="260" r:id="rId6"/>
    <p:sldId id="298" r:id="rId7"/>
    <p:sldId id="299" r:id="rId8"/>
    <p:sldId id="300" r:id="rId9"/>
    <p:sldId id="29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0DA"/>
    <a:srgbClr val="154C89"/>
    <a:srgbClr val="43C5FE"/>
    <a:srgbClr val="0A2F6D"/>
    <a:srgbClr val="001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B3563-2183-4E22-A5E3-3BA3DD0259D6}" v="6" dt="2026-02-25T19:12:21.213"/>
    <p1510:client id="{704CBE2B-FBC9-4816-9EF6-F90EDDC3ACA6}" v="24" dt="2026-02-26T14:13:5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145F-517D-4750-84BA-49736A06500C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98E13-12D2-412A-9F22-00DF22FC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25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8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E0066-4F4A-E5E3-CA26-55935441D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956E74-EBC8-5522-595B-BF23FCA0C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88ACB8-3674-8ED8-0C6B-FBF93F42E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6D7DF9-6AD2-22F6-2071-2DFD3E8F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57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0BC3-FFF4-531F-B212-F88C2EEEB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2CFCA2-3D7F-95E7-D416-125F72532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7CD095-C484-0CF1-CD98-2EAE2B1B8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8F3606-CDDC-D535-768A-9E7A29DE4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7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95EA-DBD8-4415-19B5-E1B66162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B181E8-5F74-609B-2B00-4C6DDED5E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7CBECF-B3E7-67F0-F725-6711A58D7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351D4C-0BD0-25E1-E531-6C0B3F1C8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33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A254-39B1-7851-ADDC-EDA6150D0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332A7E-EE3E-99CB-377E-FD1E8BFDA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0101D6-FC98-5DF6-05E7-0A02A3733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04378D-91F8-C307-4237-D9885B37B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42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F2F5-24D7-10B6-205D-C4CA20D78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A42861-739C-7FE5-C705-7D4B5BF2C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A977CE-4C91-361E-2BD7-6F54C6629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48D7A1-B3E5-47CF-DAFD-6811C5F9D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02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61A0B-4E18-16CE-1790-6AA426B5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A450DD-C870-64C2-F5F1-5B79B9C44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15BB27-744B-F9B9-3FCA-C4B51C1E3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1E3EB6-2C38-BE0E-D7FA-255FC99E1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98E13-12D2-412A-9F22-00DF22FC66A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9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30314-165A-E853-59B4-4B824422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8BABE0-006B-1843-092B-5718FB15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4075CF-E351-A9E2-E101-3B3DF466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9FEE-DF83-4DEF-98EC-CEAA8FC61929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7423F2-EAF4-8817-3086-9B618F57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5BD261-99A2-67EB-6B3F-82D77500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5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6657F-7401-5C06-D657-5DDF73DA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3DB9FF-131C-5478-B532-67DB59CFF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5AE6E-8032-1065-E38E-61D4C8EC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2907-0EAA-4F3D-A5EE-B0F50A55E946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42632D-0099-191B-EE53-49F43DEF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1F6E6-8CF3-BAAD-1435-8E6BAA39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A89A31-1B92-C4CB-4A12-3DC1293D7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A73371-5395-25A6-90E4-09494D494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67B8A-5DCB-41A4-3620-6534D651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F1E6-0D76-49FB-8BE5-A906421F9BD3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7B45D1-1FED-73CF-750E-39AD0FD1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2F9853-21E3-6D6D-B264-7039084D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7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0ABB7-AE52-48E6-CD1A-4D4FAFDB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9B6F7C-0822-A7D6-3C81-34F26F8CA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28E26-C18E-1F99-8B47-594E27D2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7E26-B9CE-4298-B732-BF40824B0B1A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87CC0-E7FC-B270-0BF9-47F1B35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C9B908-CF6E-64EE-69F6-D14364A7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5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C311A-2BAD-7865-3574-2560585D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CADFCE-1161-1FC7-2678-69829D94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B39E60-2CD8-A214-365E-72E53099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7D9C-4B38-4B5F-982C-4B371F691F43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C4BC2-526B-A3F4-083B-A5802F4D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F8037E-FF0F-D508-64C8-1298BF60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61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62FFC-8EC4-1155-6419-A7DBB1C9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CC332-6887-A050-B3F0-FD50BB3FF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D2F5CC-BFA1-63D8-89DC-C52911CC1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CEC0B6-CCFF-1E5C-6BC0-CA5B5F72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BA51-9E34-4B87-A1C8-18FC21C40FD3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229723-398A-9B9A-D6AB-BF18055A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632AD1-7742-D350-D1A7-F3103EA9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87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8A861-7115-1EF8-96D7-AA9B1868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29B8C1-4BCA-3EBE-A097-00307A4B6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574307-4C51-900D-06E6-B752335E7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5F5D8D-9224-6216-4D6A-58F9F7E60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B3C23F-77A7-9252-AE69-7C37A3515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DE9B91-35CE-A5F4-1B72-103ED42D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6801-EAEF-4678-BFA7-418056ED5661}" type="datetime1">
              <a:rPr lang="pt-BR" smtClean="0"/>
              <a:t>26/02/2026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926567-A44B-42C8-47B7-93635280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29BA4C5-E748-9C63-04F5-6FD045FC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2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62F13-86FF-EC1D-0F5F-53FCAA01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EA23BC-3312-D9A8-6D89-F028478C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5180-7472-42A6-A031-1C331D9B3387}" type="datetime1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CEB491-5D0F-C0C6-A199-5BA731EF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48EF3D-D5E7-76BE-2E8E-10942B1D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48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465EAF-36E8-3A0C-1031-3A5FC36F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6734-ACB8-4736-8A1A-709DBE300A36}" type="datetime1">
              <a:rPr lang="pt-BR" smtClean="0"/>
              <a:t>26/02/2026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1008A6-92DF-44CC-FD39-723ECD0E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7755B0-977E-5F1F-8EB4-ECA12782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DF335-E855-7FDA-DEA0-1CF0348D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3C09C5-8168-3A27-3AC0-C5E7592E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6DAC7B-309C-6CF9-462D-CA643F3C7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1E7180-19CB-0338-EA65-F2708353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C6B-79A5-4D93-9A2C-FECC5F6660DA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1119B2-542B-8883-AD38-CF82C20A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F18CDE-3E30-9DCA-4CAE-6A019212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09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38AB-DEEF-F018-419F-DC4B7598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A11446-65BB-3BC8-396C-856E71B2B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0A9B5A-9F52-A035-349C-9FF99895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EBB24E-3CB5-4315-C0CE-A9E5C4B4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947-7F14-40F9-9F5F-05C699F560B3}" type="datetime1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058C72-891F-2908-E932-A8FCF014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9F1495-7A7C-8ED8-D9AA-BBFB1AA8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58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67287E-CF5B-F2DF-F504-21CB0A91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01E24F-1338-317D-C238-E254496E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4412A2-96D1-3FBF-9CEF-E1260941A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26F4D-6297-4546-A531-1160D3DA2DB4}" type="datetime1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3849E2-A322-0592-E55C-F2A42DE35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285926-66CC-687E-0613-F75998459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DAD710-53FB-4727-A368-5ECF38DAD6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2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04848B-DEE6-CF95-818F-8EA8D1459772}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rgbClr val="35A0DA"/>
              </a:gs>
              <a:gs pos="53000">
                <a:srgbClr val="154C89"/>
              </a:gs>
              <a:gs pos="100000">
                <a:srgbClr val="001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0409DA-5CFE-E488-EA2C-04E075789C0D}"/>
              </a:ext>
            </a:extLst>
          </p:cNvPr>
          <p:cNvSpPr txBox="1"/>
          <p:nvPr/>
        </p:nvSpPr>
        <p:spPr>
          <a:xfrm>
            <a:off x="5616179" y="2551837"/>
            <a:ext cx="6293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Lorem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ipsum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dolor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sit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amet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,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consectetuer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adipiscing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elit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,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sed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diam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nonummy</a:t>
            </a:r>
            <a:r>
              <a:rPr lang="pt-BR" sz="3600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600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nibh</a:t>
            </a:r>
            <a:endParaRPr lang="pt-BR" sz="3600" dirty="0">
              <a:solidFill>
                <a:schemeClr val="bg1"/>
              </a:solidFill>
              <a:latin typeface="Arial Nova Cond" panose="020F05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8E8E2D7-A61D-56BE-83A7-EF091E9E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3" y="5993606"/>
            <a:ext cx="415296" cy="5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5A06B61D-45E1-25A0-B8AC-9AAC4752A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" y="1221583"/>
            <a:ext cx="4437408" cy="3529012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9E78950-D740-7301-6AFD-3A8E0AE94934}"/>
              </a:ext>
            </a:extLst>
          </p:cNvPr>
          <p:cNvGrpSpPr/>
          <p:nvPr/>
        </p:nvGrpSpPr>
        <p:grpSpPr>
          <a:xfrm>
            <a:off x="18568" y="-810641"/>
            <a:ext cx="4964414" cy="739204"/>
            <a:chOff x="18568" y="-810641"/>
            <a:chExt cx="4964414" cy="739204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7211EFD-334F-CFEC-1828-A03102E3D8AB}"/>
                </a:ext>
              </a:extLst>
            </p:cNvPr>
            <p:cNvSpPr/>
            <p:nvPr/>
          </p:nvSpPr>
          <p:spPr>
            <a:xfrm>
              <a:off x="18568" y="-810641"/>
              <a:ext cx="657070" cy="739204"/>
            </a:xfrm>
            <a:prstGeom prst="rect">
              <a:avLst/>
            </a:prstGeom>
            <a:solidFill>
              <a:srgbClr val="0014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A30F9B5-8789-D1EA-4BE8-D9074ECCE4D1}"/>
                </a:ext>
              </a:extLst>
            </p:cNvPr>
            <p:cNvSpPr/>
            <p:nvPr/>
          </p:nvSpPr>
          <p:spPr>
            <a:xfrm>
              <a:off x="732251" y="-810641"/>
              <a:ext cx="657070" cy="739204"/>
            </a:xfrm>
            <a:prstGeom prst="rect">
              <a:avLst/>
            </a:prstGeom>
            <a:solidFill>
              <a:srgbClr val="0A2F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157EB3-C6C0-0F45-0413-2C957D9512AD}"/>
                </a:ext>
              </a:extLst>
            </p:cNvPr>
            <p:cNvSpPr/>
            <p:nvPr/>
          </p:nvSpPr>
          <p:spPr>
            <a:xfrm>
              <a:off x="1450744" y="-810641"/>
              <a:ext cx="657070" cy="739204"/>
            </a:xfrm>
            <a:prstGeom prst="rect">
              <a:avLst/>
            </a:prstGeom>
            <a:solidFill>
              <a:srgbClr val="154C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B34E64C-32F7-851D-3D8F-FC26E53E9B90}"/>
                </a:ext>
              </a:extLst>
            </p:cNvPr>
            <p:cNvSpPr/>
            <p:nvPr/>
          </p:nvSpPr>
          <p:spPr>
            <a:xfrm>
              <a:off x="2169536" y="-810641"/>
              <a:ext cx="657070" cy="739204"/>
            </a:xfrm>
            <a:prstGeom prst="rect">
              <a:avLst/>
            </a:prstGeom>
            <a:solidFill>
              <a:srgbClr val="35A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48857FA-5DDF-CAB1-DE07-BD32B2AB071A}"/>
                </a:ext>
              </a:extLst>
            </p:cNvPr>
            <p:cNvSpPr/>
            <p:nvPr/>
          </p:nvSpPr>
          <p:spPr>
            <a:xfrm>
              <a:off x="2888328" y="-810641"/>
              <a:ext cx="657070" cy="739204"/>
            </a:xfrm>
            <a:prstGeom prst="rect">
              <a:avLst/>
            </a:prstGeom>
            <a:solidFill>
              <a:srgbClr val="43C5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9BC69917-7517-0FE1-7517-534CEF095A8B}"/>
                </a:ext>
              </a:extLst>
            </p:cNvPr>
            <p:cNvSpPr/>
            <p:nvPr/>
          </p:nvSpPr>
          <p:spPr>
            <a:xfrm>
              <a:off x="3607120" y="-810641"/>
              <a:ext cx="657070" cy="739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EBC2371-BD17-3220-1129-69C5A57CDC2C}"/>
                </a:ext>
              </a:extLst>
            </p:cNvPr>
            <p:cNvSpPr/>
            <p:nvPr/>
          </p:nvSpPr>
          <p:spPr>
            <a:xfrm>
              <a:off x="4325912" y="-810641"/>
              <a:ext cx="657070" cy="7392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15B622-2ED2-A98F-5BDD-A3181BD116E4}"/>
              </a:ext>
            </a:extLst>
          </p:cNvPr>
          <p:cNvSpPr txBox="1"/>
          <p:nvPr/>
        </p:nvSpPr>
        <p:spPr>
          <a:xfrm>
            <a:off x="5616179" y="5196521"/>
            <a:ext cx="60731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Arial Nova Cond"/>
              </a:rPr>
              <a:t>Nome do Aluno</a:t>
            </a:r>
            <a:endParaRPr lang="pt-BR" dirty="0">
              <a:solidFill>
                <a:srgbClr val="000000"/>
              </a:solidFill>
              <a:latin typeface="Arial Nova Cond" panose="020F0502020204030204" pitchFamily="34" charset="0"/>
            </a:endParaRPr>
          </a:p>
          <a:p>
            <a:r>
              <a:rPr lang="pt-BR" dirty="0">
                <a:solidFill>
                  <a:srgbClr val="FFFFFF"/>
                </a:solidFill>
                <a:latin typeface="Arial Nova Cond"/>
              </a:rPr>
              <a:t>Orientador:</a:t>
            </a:r>
          </a:p>
          <a:p>
            <a:r>
              <a:rPr lang="pt-BR" dirty="0">
                <a:solidFill>
                  <a:srgbClr val="FFFFFF"/>
                </a:solidFill>
                <a:latin typeface="Arial Nova Cond"/>
              </a:rPr>
              <a:t>Coorientadores:</a:t>
            </a:r>
          </a:p>
          <a:p>
            <a:r>
              <a:rPr lang="pt-BR" dirty="0">
                <a:solidFill>
                  <a:srgbClr val="FFFFFF"/>
                </a:solidFill>
                <a:latin typeface="Arial Nova Cond"/>
              </a:rPr>
              <a:t>                   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3123B9-7F63-249B-D973-00A83221CD38}"/>
              </a:ext>
            </a:extLst>
          </p:cNvPr>
          <p:cNvSpPr txBox="1"/>
          <p:nvPr/>
        </p:nvSpPr>
        <p:spPr>
          <a:xfrm>
            <a:off x="5555153" y="260513"/>
            <a:ext cx="5334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aseline="0" dirty="0">
                <a:solidFill>
                  <a:schemeClr val="bg1"/>
                </a:solidFill>
                <a:latin typeface="Arial Nova Cond"/>
              </a:rPr>
              <a:t>Universidade Federal de Santa Catarina</a:t>
            </a:r>
            <a:endParaRPr lang="pt-BR" sz="1400" dirty="0">
              <a:solidFill>
                <a:schemeClr val="bg1"/>
              </a:solidFill>
              <a:latin typeface="Arial Nova Cond"/>
            </a:endParaRPr>
          </a:p>
          <a:p>
            <a:r>
              <a:rPr lang="pt-BR" sz="1400" dirty="0">
                <a:solidFill>
                  <a:schemeClr val="bg1"/>
                </a:solidFill>
                <a:ea typeface="+mn-lt"/>
                <a:cs typeface="+mn-lt"/>
              </a:rPr>
              <a:t>Centro Tecnológico - CTC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  <a:ea typeface="+mn-lt"/>
                <a:cs typeface="+mn-lt"/>
              </a:rPr>
              <a:t>Programa de Pós-graduação em Engenharia Química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7A3D13F6-7C17-3697-CF13-D703CA2B968C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347103" y="5993606"/>
            <a:chExt cx="1842798" cy="573555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31D0DA5-A707-40A5-CAAC-0E5FE08C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0513" y="6106633"/>
              <a:ext cx="1209388" cy="347500"/>
            </a:xfrm>
            <a:prstGeom prst="rect">
              <a:avLst/>
            </a:prstGeom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D04ACEC-9674-0715-C546-ED6156886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3" y="5993606"/>
              <a:ext cx="415296" cy="57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1A97D3-9E85-D0A6-6C2A-A02D5B3F1C46}"/>
              </a:ext>
            </a:extLst>
          </p:cNvPr>
          <p:cNvSpPr txBox="1"/>
          <p:nvPr/>
        </p:nvSpPr>
        <p:spPr>
          <a:xfrm>
            <a:off x="7651325" y="2930823"/>
            <a:ext cx="320717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5400" b="1" dirty="0">
                <a:solidFill>
                  <a:srgbClr val="154C89"/>
                </a:solidFill>
                <a:latin typeface="Arial Nova Cond"/>
              </a:rPr>
              <a:t>Sumário</a:t>
            </a:r>
            <a:endParaRPr lang="pt-PT" sz="4800" b="1" dirty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83C533-CB21-9CC2-EBB0-6FE548093AEF}"/>
              </a:ext>
            </a:extLst>
          </p:cNvPr>
          <p:cNvSpPr txBox="1"/>
          <p:nvPr/>
        </p:nvSpPr>
        <p:spPr>
          <a:xfrm>
            <a:off x="718303" y="1222012"/>
            <a:ext cx="23086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sz="2800" dirty="0">
                <a:solidFill>
                  <a:srgbClr val="154C89"/>
                </a:solidFill>
                <a:latin typeface="Arial Nova Cond"/>
              </a:rPr>
              <a:t>Introdução</a:t>
            </a:r>
            <a:endParaRPr lang="pt-PT" sz="2400" dirty="0">
              <a:solidFill>
                <a:srgbClr val="000000"/>
              </a:solidFill>
              <a:latin typeface="Aptos" panose="02110004020202020204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AA86CEC-AAB2-8F50-C78C-2CB05026649F}"/>
              </a:ext>
            </a:extLst>
          </p:cNvPr>
          <p:cNvSpPr txBox="1"/>
          <p:nvPr/>
        </p:nvSpPr>
        <p:spPr>
          <a:xfrm>
            <a:off x="718303" y="1988010"/>
            <a:ext cx="23086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sz="2800" dirty="0">
                <a:solidFill>
                  <a:srgbClr val="154C89"/>
                </a:solidFill>
                <a:latin typeface="Arial Nova Cond"/>
              </a:rPr>
              <a:t>Objetivos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7B13DF7-520F-A5CC-F6C1-3B96BDF4547C}"/>
              </a:ext>
            </a:extLst>
          </p:cNvPr>
          <p:cNvSpPr txBox="1"/>
          <p:nvPr/>
        </p:nvSpPr>
        <p:spPr>
          <a:xfrm>
            <a:off x="718303" y="2754008"/>
            <a:ext cx="23086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sz="2800" dirty="0">
                <a:solidFill>
                  <a:srgbClr val="154C89"/>
                </a:solidFill>
                <a:latin typeface="Arial Nova Cond"/>
              </a:rPr>
              <a:t>Metodologia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497DEB2-08B7-F6AB-B0FA-D37C84DB19CA}"/>
              </a:ext>
            </a:extLst>
          </p:cNvPr>
          <p:cNvSpPr txBox="1"/>
          <p:nvPr/>
        </p:nvSpPr>
        <p:spPr>
          <a:xfrm>
            <a:off x="718303" y="3520006"/>
            <a:ext cx="376597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800" dirty="0">
                <a:solidFill>
                  <a:srgbClr val="154C89"/>
                </a:solidFill>
                <a:latin typeface="Arial Nova Cond"/>
              </a:rPr>
              <a:t>Resultados e Discussões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AF37791-4BD3-24B0-68DF-4B2A7A3D00CA}"/>
              </a:ext>
            </a:extLst>
          </p:cNvPr>
          <p:cNvSpPr txBox="1"/>
          <p:nvPr/>
        </p:nvSpPr>
        <p:spPr>
          <a:xfrm>
            <a:off x="718303" y="4286004"/>
            <a:ext cx="23086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sz="2800" dirty="0">
                <a:solidFill>
                  <a:srgbClr val="154C89"/>
                </a:solidFill>
                <a:latin typeface="Arial Nova Cond"/>
              </a:rPr>
              <a:t>Conclusão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279B0A-5E98-0C9D-0841-12A93932EBC0}"/>
              </a:ext>
            </a:extLst>
          </p:cNvPr>
          <p:cNvSpPr txBox="1"/>
          <p:nvPr/>
        </p:nvSpPr>
        <p:spPr>
          <a:xfrm>
            <a:off x="718303" y="5052000"/>
            <a:ext cx="23086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800" dirty="0">
                <a:solidFill>
                  <a:srgbClr val="154C89"/>
                </a:solidFill>
                <a:latin typeface="Arial Nova Cond"/>
              </a:rPr>
              <a:t>Referências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5A7F4197-3BCB-243F-FAF8-C2E2275922E5}"/>
              </a:ext>
            </a:extLst>
          </p:cNvPr>
          <p:cNvGrpSpPr/>
          <p:nvPr/>
        </p:nvGrpSpPr>
        <p:grpSpPr>
          <a:xfrm>
            <a:off x="405976" y="1866621"/>
            <a:ext cx="5280449" cy="3063992"/>
            <a:chOff x="405976" y="2114985"/>
            <a:chExt cx="11176424" cy="3063992"/>
          </a:xfrm>
        </p:grpSpPr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E1A375EB-65CF-C71B-CB30-1658340976B9}"/>
                </a:ext>
              </a:extLst>
            </p:cNvPr>
            <p:cNvCxnSpPr>
              <a:cxnSpLocks/>
            </p:cNvCxnSpPr>
            <p:nvPr/>
          </p:nvCxnSpPr>
          <p:spPr>
            <a:xfrm>
              <a:off x="405976" y="2114985"/>
              <a:ext cx="11176424" cy="0"/>
            </a:xfrm>
            <a:prstGeom prst="line">
              <a:avLst/>
            </a:prstGeom>
            <a:ln>
              <a:solidFill>
                <a:srgbClr val="154C89">
                  <a:alpha val="5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602F3F52-7F3D-0EEC-4967-67FA394B4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5976" y="2880983"/>
              <a:ext cx="11176424" cy="0"/>
            </a:xfrm>
            <a:prstGeom prst="line">
              <a:avLst/>
            </a:prstGeom>
            <a:ln>
              <a:solidFill>
                <a:srgbClr val="154C89">
                  <a:alpha val="5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B10C7942-AF5B-9D09-8F5F-717F56F24CB1}"/>
                </a:ext>
              </a:extLst>
            </p:cNvPr>
            <p:cNvCxnSpPr>
              <a:cxnSpLocks/>
            </p:cNvCxnSpPr>
            <p:nvPr/>
          </p:nvCxnSpPr>
          <p:spPr>
            <a:xfrm>
              <a:off x="405976" y="3646981"/>
              <a:ext cx="11176424" cy="0"/>
            </a:xfrm>
            <a:prstGeom prst="line">
              <a:avLst/>
            </a:prstGeom>
            <a:ln>
              <a:solidFill>
                <a:srgbClr val="154C89">
                  <a:alpha val="5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F5064935-7B25-C4D7-681C-31D8CC2FBC1C}"/>
                </a:ext>
              </a:extLst>
            </p:cNvPr>
            <p:cNvCxnSpPr>
              <a:cxnSpLocks/>
            </p:cNvCxnSpPr>
            <p:nvPr/>
          </p:nvCxnSpPr>
          <p:spPr>
            <a:xfrm>
              <a:off x="405976" y="4412979"/>
              <a:ext cx="11176424" cy="0"/>
            </a:xfrm>
            <a:prstGeom prst="line">
              <a:avLst/>
            </a:prstGeom>
            <a:ln>
              <a:solidFill>
                <a:srgbClr val="154C89">
                  <a:alpha val="5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9A420275-CC30-5216-AF83-701B0D6CF283}"/>
                </a:ext>
              </a:extLst>
            </p:cNvPr>
            <p:cNvCxnSpPr>
              <a:cxnSpLocks/>
            </p:cNvCxnSpPr>
            <p:nvPr/>
          </p:nvCxnSpPr>
          <p:spPr>
            <a:xfrm>
              <a:off x="405976" y="5178977"/>
              <a:ext cx="11176424" cy="0"/>
            </a:xfrm>
            <a:prstGeom prst="line">
              <a:avLst/>
            </a:prstGeom>
            <a:ln>
              <a:solidFill>
                <a:srgbClr val="154C89">
                  <a:alpha val="5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841E6D3-18BC-FED4-21A8-7480CFB462AC}"/>
              </a:ext>
            </a:extLst>
          </p:cNvPr>
          <p:cNvSpPr txBox="1"/>
          <p:nvPr/>
        </p:nvSpPr>
        <p:spPr>
          <a:xfrm>
            <a:off x="253652" y="230810"/>
            <a:ext cx="55229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Lorem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ipsum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dolor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sit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amet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consectetuer</a:t>
            </a:r>
            <a:endParaRPr lang="pt-BR" sz="1200" b="1" dirty="0">
              <a:solidFill>
                <a:srgbClr val="154C89"/>
              </a:solidFill>
              <a:latin typeface="Arial Nova Cond" panose="020B0506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adipiscing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elit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sed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diam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nonummy</a:t>
            </a:r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nibh</a:t>
            </a:r>
            <a:endParaRPr lang="pt-BR" sz="1200" b="1" dirty="0">
              <a:solidFill>
                <a:srgbClr val="154C89"/>
              </a:solidFill>
              <a:latin typeface="Arial Nova Cond" panose="020B0506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EF65854-8FAE-9128-0983-80F382791F66}"/>
              </a:ext>
            </a:extLst>
          </p:cNvPr>
          <p:cNvSpPr txBox="1"/>
          <p:nvPr/>
        </p:nvSpPr>
        <p:spPr>
          <a:xfrm>
            <a:off x="9915525" y="323142"/>
            <a:ext cx="20228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200" b="1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48989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4599-986D-4665-1BEE-BA72EF3B4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B3AE84-A2F5-EF93-7E90-7D630387DC10}"/>
              </a:ext>
            </a:extLst>
          </p:cNvPr>
          <p:cNvSpPr txBox="1"/>
          <p:nvPr/>
        </p:nvSpPr>
        <p:spPr>
          <a:xfrm>
            <a:off x="260249" y="670259"/>
            <a:ext cx="55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Lorem</a:t>
            </a:r>
            <a:r>
              <a:rPr lang="pt-BR" sz="3200" b="1" dirty="0">
                <a:solidFill>
                  <a:srgbClr val="154C89"/>
                </a:solidFill>
                <a:latin typeface="Arial Nova Cond" panose="020F0502020204030204" pitchFamily="34" charset="0"/>
              </a:rPr>
              <a:t> ipsum </a:t>
            </a:r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dolor</a:t>
            </a:r>
            <a:r>
              <a:rPr lang="pt-BR" sz="3200" b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sit</a:t>
            </a:r>
            <a:r>
              <a:rPr lang="pt-BR" sz="3200" b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amet</a:t>
            </a:r>
            <a:endParaRPr lang="pt-BR" sz="3200" b="1" dirty="0">
              <a:solidFill>
                <a:srgbClr val="154C89"/>
              </a:solidFill>
              <a:latin typeface="Arial Nova Cond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0755B5-1B85-D0AA-4110-F6548AC39C6A}"/>
              </a:ext>
            </a:extLst>
          </p:cNvPr>
          <p:cNvSpPr txBox="1"/>
          <p:nvPr/>
        </p:nvSpPr>
        <p:spPr>
          <a:xfrm>
            <a:off x="260249" y="1250835"/>
            <a:ext cx="559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err="1">
                <a:solidFill>
                  <a:srgbClr val="154C89"/>
                </a:solidFill>
                <a:latin typeface="Arial Nova Cond" panose="020F0502020204030204" pitchFamily="34" charset="0"/>
              </a:rPr>
              <a:t>consectetuer</a:t>
            </a:r>
            <a:r>
              <a:rPr lang="pt-BR" sz="2000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rgbClr val="154C89"/>
                </a:solidFill>
                <a:latin typeface="Arial Nova Cond" panose="020F0502020204030204" pitchFamily="34" charset="0"/>
              </a:rPr>
              <a:t>adipiscing</a:t>
            </a:r>
            <a:r>
              <a:rPr lang="pt-BR" sz="2000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rgbClr val="154C89"/>
                </a:solidFill>
                <a:latin typeface="Arial Nova Cond" panose="020F0502020204030204" pitchFamily="34" charset="0"/>
              </a:rPr>
              <a:t>elit</a:t>
            </a:r>
            <a:r>
              <a:rPr lang="pt-BR" sz="2000" i="1">
                <a:solidFill>
                  <a:srgbClr val="154C89"/>
                </a:solidFill>
                <a:latin typeface="Arial Nova Cond" panose="020F0502020204030204" pitchFamily="34" charset="0"/>
              </a:rPr>
              <a:t>, </a:t>
            </a:r>
            <a:r>
              <a:rPr lang="pt-BR" sz="2000" i="1" err="1">
                <a:solidFill>
                  <a:srgbClr val="154C89"/>
                </a:solidFill>
                <a:latin typeface="Arial Nova Cond" panose="020F0502020204030204" pitchFamily="34" charset="0"/>
              </a:rPr>
              <a:t>sed</a:t>
            </a:r>
            <a:r>
              <a:rPr lang="pt-BR" sz="2000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rgbClr val="154C89"/>
                </a:solidFill>
                <a:latin typeface="Arial Nova Cond" panose="020F0502020204030204" pitchFamily="34" charset="0"/>
              </a:rPr>
              <a:t>diam</a:t>
            </a:r>
            <a:r>
              <a:rPr lang="pt-BR" sz="2000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rgbClr val="154C89"/>
                </a:solidFill>
                <a:latin typeface="Arial Nova Cond" panose="020F0502020204030204" pitchFamily="34" charset="0"/>
              </a:rPr>
              <a:t>nonummy</a:t>
            </a:r>
            <a:endParaRPr lang="pt-BR" sz="2000" i="1">
              <a:solidFill>
                <a:srgbClr val="154C89"/>
              </a:solidFill>
              <a:latin typeface="Arial Nova Cond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C5C4DBF-E1F4-5A28-521A-DDD86B3BA9D1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347103" y="5993606"/>
            <a:chExt cx="1842798" cy="573555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598C49E9-0C28-CB89-5C80-5F9858401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513" y="6106633"/>
              <a:ext cx="1209388" cy="3475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F0F7696-DF04-9983-657C-4CF7B3125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3" y="5993606"/>
              <a:ext cx="415296" cy="57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074B6EF-BBAC-0FF5-4D1B-F1436595224D}"/>
              </a:ext>
            </a:extLst>
          </p:cNvPr>
          <p:cNvSpPr/>
          <p:nvPr/>
        </p:nvSpPr>
        <p:spPr>
          <a:xfrm>
            <a:off x="253650" y="185456"/>
            <a:ext cx="1051274" cy="294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>
              <a:solidFill>
                <a:schemeClr val="bg1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5490914-D374-9A29-B30B-2B27A0756E56}"/>
              </a:ext>
            </a:extLst>
          </p:cNvPr>
          <p:cNvSpPr txBox="1">
            <a:spLocks/>
          </p:cNvSpPr>
          <p:nvPr/>
        </p:nvSpPr>
        <p:spPr>
          <a:xfrm>
            <a:off x="253652" y="205044"/>
            <a:ext cx="105127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/>
                </a:solidFill>
                <a:latin typeface="Arial Nova Cond" panose="020B0506020202020204" pitchFamily="34" charset="0"/>
              </a:rPr>
              <a:t>Introdução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FBADD70-023C-D48B-0014-14FA35F1D295}"/>
              </a:ext>
            </a:extLst>
          </p:cNvPr>
          <p:cNvSpPr txBox="1">
            <a:spLocks/>
          </p:cNvSpPr>
          <p:nvPr/>
        </p:nvSpPr>
        <p:spPr>
          <a:xfrm>
            <a:off x="1954151" y="205044"/>
            <a:ext cx="1263224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E56B1E5-7E95-FF00-11CC-173F3F868A76}"/>
              </a:ext>
            </a:extLst>
          </p:cNvPr>
          <p:cNvSpPr txBox="1">
            <a:spLocks/>
          </p:cNvSpPr>
          <p:nvPr/>
        </p:nvSpPr>
        <p:spPr>
          <a:xfrm>
            <a:off x="3866601" y="205044"/>
            <a:ext cx="1723600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Metodologia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49A89-4C4E-EEFE-3499-007703536852}"/>
              </a:ext>
            </a:extLst>
          </p:cNvPr>
          <p:cNvSpPr txBox="1">
            <a:spLocks/>
          </p:cNvSpPr>
          <p:nvPr/>
        </p:nvSpPr>
        <p:spPr>
          <a:xfrm>
            <a:off x="6239427" y="205044"/>
            <a:ext cx="221692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Resultados e Discussões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12FDF11-8B6B-EFD5-1056-CC463441B686}"/>
              </a:ext>
            </a:extLst>
          </p:cNvPr>
          <p:cNvSpPr txBox="1">
            <a:spLocks/>
          </p:cNvSpPr>
          <p:nvPr/>
        </p:nvSpPr>
        <p:spPr>
          <a:xfrm>
            <a:off x="9105576" y="205044"/>
            <a:ext cx="104654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Conclusão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A3EE2D-10B5-6044-3502-8D0C11FA383A}"/>
              </a:ext>
            </a:extLst>
          </p:cNvPr>
          <p:cNvSpPr txBox="1">
            <a:spLocks/>
          </p:cNvSpPr>
          <p:nvPr/>
        </p:nvSpPr>
        <p:spPr>
          <a:xfrm>
            <a:off x="10801351" y="205044"/>
            <a:ext cx="113699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Referências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A660112B-2540-72E5-420D-B101996C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148" y="6356350"/>
            <a:ext cx="2743200" cy="365125"/>
          </a:xfrm>
        </p:spPr>
        <p:txBody>
          <a:bodyPr/>
          <a:lstStyle/>
          <a:p>
            <a:fld id="{5DDAD710-53FB-4727-A368-5ECF38DAD6E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44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47E6-1AB5-542C-01D7-8E8F6C16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632675-AA90-5785-3248-BA7EEF154A42}"/>
              </a:ext>
            </a:extLst>
          </p:cNvPr>
          <p:cNvSpPr txBox="1"/>
          <p:nvPr/>
        </p:nvSpPr>
        <p:spPr>
          <a:xfrm>
            <a:off x="0" y="68078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Lorem</a:t>
            </a:r>
            <a:r>
              <a:rPr lang="pt-BR" sz="3200" b="1" dirty="0">
                <a:solidFill>
                  <a:srgbClr val="154C89"/>
                </a:solidFill>
                <a:latin typeface="Arial Nova Cond" panose="020F0502020204030204" pitchFamily="34" charset="0"/>
              </a:rPr>
              <a:t> ipsum </a:t>
            </a:r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dolor</a:t>
            </a:r>
            <a:r>
              <a:rPr lang="pt-BR" sz="3200" b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sit</a:t>
            </a:r>
            <a:r>
              <a:rPr lang="pt-BR" sz="3200" b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amet</a:t>
            </a:r>
            <a:endParaRPr lang="pt-BR" sz="3200" b="1" dirty="0">
              <a:solidFill>
                <a:srgbClr val="154C89"/>
              </a:solidFill>
              <a:latin typeface="Arial Nova Cond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3B0F4F-2452-AE5A-F1A8-867E922F34AC}"/>
              </a:ext>
            </a:extLst>
          </p:cNvPr>
          <p:cNvSpPr txBox="1"/>
          <p:nvPr/>
        </p:nvSpPr>
        <p:spPr>
          <a:xfrm>
            <a:off x="0" y="126556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err="1">
                <a:solidFill>
                  <a:srgbClr val="154C89"/>
                </a:solidFill>
                <a:latin typeface="Arial Nova Cond" panose="020F0502020204030204" pitchFamily="34" charset="0"/>
              </a:rPr>
              <a:t>consectetuer</a:t>
            </a:r>
            <a:r>
              <a:rPr lang="pt-BR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i="1" err="1">
                <a:solidFill>
                  <a:srgbClr val="154C89"/>
                </a:solidFill>
                <a:latin typeface="Arial Nova Cond" panose="020F0502020204030204" pitchFamily="34" charset="0"/>
              </a:rPr>
              <a:t>adipiscing</a:t>
            </a:r>
            <a:r>
              <a:rPr lang="pt-BR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i="1" err="1">
                <a:solidFill>
                  <a:srgbClr val="154C89"/>
                </a:solidFill>
                <a:latin typeface="Arial Nova Cond" panose="020F0502020204030204" pitchFamily="34" charset="0"/>
              </a:rPr>
              <a:t>elit</a:t>
            </a:r>
            <a:r>
              <a:rPr lang="pt-BR" i="1">
                <a:solidFill>
                  <a:srgbClr val="154C89"/>
                </a:solidFill>
                <a:latin typeface="Arial Nova Cond" panose="020F0502020204030204" pitchFamily="34" charset="0"/>
              </a:rPr>
              <a:t>, </a:t>
            </a:r>
            <a:r>
              <a:rPr lang="pt-BR" i="1" err="1">
                <a:solidFill>
                  <a:srgbClr val="154C89"/>
                </a:solidFill>
                <a:latin typeface="Arial Nova Cond" panose="020F0502020204030204" pitchFamily="34" charset="0"/>
              </a:rPr>
              <a:t>sed</a:t>
            </a:r>
            <a:r>
              <a:rPr lang="pt-BR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i="1" err="1">
                <a:solidFill>
                  <a:srgbClr val="154C89"/>
                </a:solidFill>
                <a:latin typeface="Arial Nova Cond" panose="020F0502020204030204" pitchFamily="34" charset="0"/>
              </a:rPr>
              <a:t>diam</a:t>
            </a:r>
            <a:r>
              <a:rPr lang="pt-BR" i="1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i="1" err="1">
                <a:solidFill>
                  <a:srgbClr val="154C89"/>
                </a:solidFill>
                <a:latin typeface="Arial Nova Cond" panose="020F0502020204030204" pitchFamily="34" charset="0"/>
              </a:rPr>
              <a:t>nonummy</a:t>
            </a:r>
            <a:endParaRPr lang="pt-BR" i="1">
              <a:solidFill>
                <a:srgbClr val="154C89"/>
              </a:solidFill>
              <a:latin typeface="Arial Nova Cond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43968-E9D7-B5D9-75C6-28DECD00AB94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347103" y="5993606"/>
            <a:chExt cx="1842798" cy="573555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D3DE0CB1-7875-908C-E171-5EA37323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513" y="6106633"/>
              <a:ext cx="1209388" cy="3475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C16C3D1A-06B2-DAFC-6025-8F175995A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3" y="5993606"/>
              <a:ext cx="415296" cy="57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D20DE44-ACAB-0888-2448-7A0B0555F451}"/>
              </a:ext>
            </a:extLst>
          </p:cNvPr>
          <p:cNvSpPr/>
          <p:nvPr/>
        </p:nvSpPr>
        <p:spPr>
          <a:xfrm>
            <a:off x="2035151" y="185456"/>
            <a:ext cx="1051274" cy="294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>
              <a:solidFill>
                <a:schemeClr val="bg1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0C818B-6515-796E-BF5D-BFF766E810E3}"/>
              </a:ext>
            </a:extLst>
          </p:cNvPr>
          <p:cNvSpPr txBox="1">
            <a:spLocks/>
          </p:cNvSpPr>
          <p:nvPr/>
        </p:nvSpPr>
        <p:spPr>
          <a:xfrm>
            <a:off x="253652" y="205044"/>
            <a:ext cx="1051273" cy="254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Introdução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9FCA987-82CC-7EB5-FB14-ACEF613E3147}"/>
              </a:ext>
            </a:extLst>
          </p:cNvPr>
          <p:cNvSpPr txBox="1">
            <a:spLocks/>
          </p:cNvSpPr>
          <p:nvPr/>
        </p:nvSpPr>
        <p:spPr>
          <a:xfrm>
            <a:off x="1954151" y="205044"/>
            <a:ext cx="1263224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/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025EAD4-598A-B5B0-F172-0111EDDB69A3}"/>
              </a:ext>
            </a:extLst>
          </p:cNvPr>
          <p:cNvSpPr txBox="1">
            <a:spLocks/>
          </p:cNvSpPr>
          <p:nvPr/>
        </p:nvSpPr>
        <p:spPr>
          <a:xfrm>
            <a:off x="3866601" y="205044"/>
            <a:ext cx="1723600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Metodologia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3176257-7717-FA0D-0B66-AF0496C09C10}"/>
              </a:ext>
            </a:extLst>
          </p:cNvPr>
          <p:cNvSpPr txBox="1">
            <a:spLocks/>
          </p:cNvSpPr>
          <p:nvPr/>
        </p:nvSpPr>
        <p:spPr>
          <a:xfrm>
            <a:off x="6239427" y="205044"/>
            <a:ext cx="221692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Resultados e Discussões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E65C21B-5A5A-57AF-009F-711B3B18FC4B}"/>
              </a:ext>
            </a:extLst>
          </p:cNvPr>
          <p:cNvSpPr txBox="1">
            <a:spLocks/>
          </p:cNvSpPr>
          <p:nvPr/>
        </p:nvSpPr>
        <p:spPr>
          <a:xfrm>
            <a:off x="9105576" y="205044"/>
            <a:ext cx="104654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Conclusão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5537A76-4EE3-09C5-1716-2B457B9515C1}"/>
              </a:ext>
            </a:extLst>
          </p:cNvPr>
          <p:cNvSpPr txBox="1">
            <a:spLocks/>
          </p:cNvSpPr>
          <p:nvPr/>
        </p:nvSpPr>
        <p:spPr>
          <a:xfrm>
            <a:off x="10801351" y="205044"/>
            <a:ext cx="113699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Referências</a:t>
            </a:r>
          </a:p>
        </p:txBody>
      </p:sp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7ABB9B17-4EC7-9707-624F-556B8061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148" y="6356350"/>
            <a:ext cx="2743200" cy="365125"/>
          </a:xfrm>
        </p:spPr>
        <p:txBody>
          <a:bodyPr/>
          <a:lstStyle/>
          <a:p>
            <a:fld id="{5DDAD710-53FB-4727-A368-5ECF38DAD6E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981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64EBF-0D90-F96F-3880-5CBE7C2E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6C892E4-FC8A-CF9F-9D27-3E502F0FA61D}"/>
              </a:ext>
            </a:extLst>
          </p:cNvPr>
          <p:cNvSpPr/>
          <p:nvPr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014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1453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0B2C73-B871-61E5-6C85-10C308009CE2}"/>
              </a:ext>
            </a:extLst>
          </p:cNvPr>
          <p:cNvSpPr txBox="1"/>
          <p:nvPr/>
        </p:nvSpPr>
        <p:spPr>
          <a:xfrm>
            <a:off x="260249" y="1198716"/>
            <a:ext cx="55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Lorem</a:t>
            </a:r>
            <a:r>
              <a:rPr lang="pt-BR" sz="3200" b="1" dirty="0">
                <a:solidFill>
                  <a:schemeClr val="bg1"/>
                </a:solidFill>
                <a:latin typeface="Arial Nova Cond" panose="020F0502020204030204" pitchFamily="34" charset="0"/>
              </a:rPr>
              <a:t> ipsum </a:t>
            </a:r>
            <a:r>
              <a:rPr lang="pt-BR" sz="3200" b="1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dolor</a:t>
            </a:r>
            <a:r>
              <a:rPr lang="pt-BR" sz="3200" b="1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sit</a:t>
            </a:r>
            <a:r>
              <a:rPr lang="pt-BR" sz="3200" b="1" dirty="0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Arial Nova Cond" panose="020F0502020204030204" pitchFamily="34" charset="0"/>
              </a:rPr>
              <a:t>amet</a:t>
            </a:r>
            <a:endParaRPr lang="pt-BR" sz="3200" b="1" dirty="0">
              <a:solidFill>
                <a:schemeClr val="bg1"/>
              </a:solidFill>
              <a:latin typeface="Arial Nova Cond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D0D1C5-2A5B-22F0-7CBC-41D1232CF8FA}"/>
              </a:ext>
            </a:extLst>
          </p:cNvPr>
          <p:cNvSpPr txBox="1"/>
          <p:nvPr/>
        </p:nvSpPr>
        <p:spPr>
          <a:xfrm>
            <a:off x="260249" y="1779292"/>
            <a:ext cx="559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consectetuer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adipiscing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elit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,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sed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diam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nonummy</a:t>
            </a:r>
            <a:endParaRPr lang="pt-BR" sz="2000" i="1">
              <a:solidFill>
                <a:schemeClr val="bg1"/>
              </a:solidFill>
              <a:latin typeface="Arial Nova Cond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861E448-5B42-F8ED-B7EB-5D8DED8F1F64}"/>
              </a:ext>
            </a:extLst>
          </p:cNvPr>
          <p:cNvCxnSpPr/>
          <p:nvPr/>
        </p:nvCxnSpPr>
        <p:spPr>
          <a:xfrm>
            <a:off x="7131202" y="1044092"/>
            <a:ext cx="0" cy="4296993"/>
          </a:xfrm>
          <a:prstGeom prst="line">
            <a:avLst/>
          </a:prstGeom>
          <a:ln cap="rnd">
            <a:solidFill>
              <a:srgbClr val="154C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B4A1E0-34FF-92C9-938B-C058E7B2FD3E}"/>
              </a:ext>
            </a:extLst>
          </p:cNvPr>
          <p:cNvSpPr txBox="1"/>
          <p:nvPr/>
        </p:nvSpPr>
        <p:spPr>
          <a:xfrm>
            <a:off x="6613922" y="1044092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100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904B44-6B46-5CD1-B7D3-E3D2A2B8E91D}"/>
              </a:ext>
            </a:extLst>
          </p:cNvPr>
          <p:cNvSpPr txBox="1"/>
          <p:nvPr/>
        </p:nvSpPr>
        <p:spPr>
          <a:xfrm>
            <a:off x="6613922" y="1882687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80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8FD9E31-C207-874A-9C43-37FFDE6E4CBA}"/>
              </a:ext>
            </a:extLst>
          </p:cNvPr>
          <p:cNvSpPr txBox="1"/>
          <p:nvPr/>
        </p:nvSpPr>
        <p:spPr>
          <a:xfrm>
            <a:off x="6613922" y="2707214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60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C53624-6FB7-0F41-975E-ADB6B23E4478}"/>
              </a:ext>
            </a:extLst>
          </p:cNvPr>
          <p:cNvSpPr txBox="1"/>
          <p:nvPr/>
        </p:nvSpPr>
        <p:spPr>
          <a:xfrm>
            <a:off x="6613922" y="3538775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40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4C98713-36D6-A5F0-5594-A44578130607}"/>
              </a:ext>
            </a:extLst>
          </p:cNvPr>
          <p:cNvSpPr txBox="1"/>
          <p:nvPr/>
        </p:nvSpPr>
        <p:spPr>
          <a:xfrm>
            <a:off x="6613922" y="4363302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20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1D048D-3208-BE80-76BC-3074341F4AE5}"/>
              </a:ext>
            </a:extLst>
          </p:cNvPr>
          <p:cNvSpPr txBox="1"/>
          <p:nvPr/>
        </p:nvSpPr>
        <p:spPr>
          <a:xfrm>
            <a:off x="6613922" y="5159692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A5F17D8-A124-8B05-D778-6D194A29CA98}"/>
              </a:ext>
            </a:extLst>
          </p:cNvPr>
          <p:cNvCxnSpPr>
            <a:cxnSpLocks/>
          </p:cNvCxnSpPr>
          <p:nvPr/>
        </p:nvCxnSpPr>
        <p:spPr>
          <a:xfrm>
            <a:off x="7131201" y="5341085"/>
            <a:ext cx="4344160" cy="0"/>
          </a:xfrm>
          <a:prstGeom prst="line">
            <a:avLst/>
          </a:prstGeom>
          <a:ln cap="rnd">
            <a:solidFill>
              <a:srgbClr val="154C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ABF2282-EAF2-5EF0-6DC5-4D95C20BEC13}"/>
              </a:ext>
            </a:extLst>
          </p:cNvPr>
          <p:cNvGrpSpPr/>
          <p:nvPr/>
        </p:nvGrpSpPr>
        <p:grpSpPr>
          <a:xfrm>
            <a:off x="7318358" y="2190464"/>
            <a:ext cx="3911618" cy="3150613"/>
            <a:chOff x="1416019" y="2426875"/>
            <a:chExt cx="3911618" cy="3150613"/>
          </a:xfrm>
          <a:solidFill>
            <a:srgbClr val="154C89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82884FC-4747-45AE-E982-6A7E6CAB1ABD}"/>
                </a:ext>
              </a:extLst>
            </p:cNvPr>
            <p:cNvSpPr/>
            <p:nvPr/>
          </p:nvSpPr>
          <p:spPr>
            <a:xfrm>
              <a:off x="1416019" y="5176911"/>
              <a:ext cx="640079" cy="400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4C89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84DE2487-2BD1-3220-6864-F4A137823434}"/>
                </a:ext>
              </a:extLst>
            </p:cNvPr>
            <p:cNvSpPr/>
            <p:nvPr/>
          </p:nvSpPr>
          <p:spPr>
            <a:xfrm>
              <a:off x="2233904" y="2426875"/>
              <a:ext cx="640079" cy="3150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4C89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657A4CA-047C-B2F4-7859-1E8EFFF65E1B}"/>
                </a:ext>
              </a:extLst>
            </p:cNvPr>
            <p:cNvSpPr/>
            <p:nvPr/>
          </p:nvSpPr>
          <p:spPr>
            <a:xfrm>
              <a:off x="3051789" y="2785407"/>
              <a:ext cx="640079" cy="2792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4C89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A0A7643-4C12-9730-11C3-7EE8B9EB7E54}"/>
                </a:ext>
              </a:extLst>
            </p:cNvPr>
            <p:cNvSpPr/>
            <p:nvPr/>
          </p:nvSpPr>
          <p:spPr>
            <a:xfrm>
              <a:off x="3869674" y="3699667"/>
              <a:ext cx="640079" cy="1877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4C89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7DF463C-649B-D37B-BBF2-00A19AFD07EA}"/>
                </a:ext>
              </a:extLst>
            </p:cNvPr>
            <p:cNvSpPr/>
            <p:nvPr/>
          </p:nvSpPr>
          <p:spPr>
            <a:xfrm>
              <a:off x="4687558" y="4649372"/>
              <a:ext cx="640079" cy="928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4C89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E28FDAB-13CF-B10A-4B5D-4335B6B619D7}"/>
              </a:ext>
            </a:extLst>
          </p:cNvPr>
          <p:cNvSpPr txBox="1"/>
          <p:nvPr/>
        </p:nvSpPr>
        <p:spPr>
          <a:xfrm>
            <a:off x="7375082" y="5368581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0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5FE95E7-C687-E7F2-C818-313B75174753}"/>
              </a:ext>
            </a:extLst>
          </p:cNvPr>
          <p:cNvSpPr txBox="1"/>
          <p:nvPr/>
        </p:nvSpPr>
        <p:spPr>
          <a:xfrm>
            <a:off x="8192967" y="5368581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0,1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F6B177D-39E1-5D66-7DCC-AF7760D42869}"/>
              </a:ext>
            </a:extLst>
          </p:cNvPr>
          <p:cNvSpPr txBox="1"/>
          <p:nvPr/>
        </p:nvSpPr>
        <p:spPr>
          <a:xfrm>
            <a:off x="9010852" y="5368581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0,3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7B842D1-750D-F5B7-2951-AC8A868EC1AA}"/>
              </a:ext>
            </a:extLst>
          </p:cNvPr>
          <p:cNvSpPr txBox="1"/>
          <p:nvPr/>
        </p:nvSpPr>
        <p:spPr>
          <a:xfrm>
            <a:off x="9828737" y="5368581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0,6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0BF1881-24B8-27F2-B21F-6CA4063188B3}"/>
              </a:ext>
            </a:extLst>
          </p:cNvPr>
          <p:cNvSpPr txBox="1"/>
          <p:nvPr/>
        </p:nvSpPr>
        <p:spPr>
          <a:xfrm>
            <a:off x="10646622" y="5368581"/>
            <a:ext cx="5172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400">
                <a:solidFill>
                  <a:srgbClr val="154C89"/>
                </a:solidFill>
                <a:latin typeface="Arial Nova Cond" panose="020B0506020202020204" pitchFamily="34" charset="0"/>
              </a:rPr>
              <a:t>1</a:t>
            </a:r>
            <a:endParaRPr lang="pt-BR" sz="14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12C3E27-78D2-D60E-5E09-E11FCF02FF77}"/>
              </a:ext>
            </a:extLst>
          </p:cNvPr>
          <p:cNvSpPr txBox="1"/>
          <p:nvPr/>
        </p:nvSpPr>
        <p:spPr>
          <a:xfrm>
            <a:off x="6613922" y="5842683"/>
            <a:ext cx="521067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2000">
                <a:solidFill>
                  <a:srgbClr val="154C89"/>
                </a:solidFill>
                <a:latin typeface="Arial Nova Cond" panose="020B0506020202020204" pitchFamily="34" charset="0"/>
              </a:rPr>
              <a:t>Concentração </a:t>
            </a:r>
            <a:r>
              <a:rPr lang="pt-BR" sz="2000" err="1">
                <a:solidFill>
                  <a:srgbClr val="154C89"/>
                </a:solidFill>
                <a:latin typeface="Arial Nova Cond" panose="020B0506020202020204" pitchFamily="34" charset="0"/>
              </a:rPr>
              <a:t>NaOH</a:t>
            </a:r>
            <a:r>
              <a:rPr lang="pt-BR" sz="2000">
                <a:solidFill>
                  <a:srgbClr val="154C89"/>
                </a:solidFill>
                <a:latin typeface="Arial Nova Cond" panose="020B0506020202020204" pitchFamily="34" charset="0"/>
              </a:rPr>
              <a:t> (M)</a:t>
            </a:r>
            <a:endParaRPr lang="pt-BR" sz="2000" b="1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16B1826-C9BA-70C6-5BCA-4B5AFE696920}"/>
              </a:ext>
            </a:extLst>
          </p:cNvPr>
          <p:cNvSpPr txBox="1"/>
          <p:nvPr/>
        </p:nvSpPr>
        <p:spPr>
          <a:xfrm>
            <a:off x="260249" y="2921167"/>
            <a:ext cx="5597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Lorem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ipsum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dolor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sit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amet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,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consectetuer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adipiscing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elit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,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sed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diam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nonummy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nibh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euismod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tincidunt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ut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laoreet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dolore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magna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aliquam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 erat </a:t>
            </a:r>
            <a:r>
              <a:rPr lang="pt-BR" sz="2000" i="1" err="1">
                <a:solidFill>
                  <a:schemeClr val="bg1"/>
                </a:solidFill>
                <a:latin typeface="Arial Nova Cond" panose="020F0502020204030204" pitchFamily="34" charset="0"/>
              </a:rPr>
              <a:t>volutpat</a:t>
            </a:r>
            <a:r>
              <a:rPr lang="pt-BR" sz="2000" i="1">
                <a:solidFill>
                  <a:schemeClr val="bg1"/>
                </a:solidFill>
                <a:latin typeface="Arial Nova Cond" panose="020F0502020204030204" pitchFamily="34" charset="0"/>
              </a:rPr>
              <a:t>.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8A6567D-9147-D410-B4A9-842997D61944}"/>
              </a:ext>
            </a:extLst>
          </p:cNvPr>
          <p:cNvGrpSpPr/>
          <p:nvPr/>
        </p:nvGrpSpPr>
        <p:grpSpPr>
          <a:xfrm>
            <a:off x="18568" y="-810641"/>
            <a:ext cx="4964414" cy="739204"/>
            <a:chOff x="18568" y="-810641"/>
            <a:chExt cx="4964414" cy="73920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9E5CDF0-7B2A-921F-E50D-8F1A5A60D7B8}"/>
                </a:ext>
              </a:extLst>
            </p:cNvPr>
            <p:cNvSpPr/>
            <p:nvPr/>
          </p:nvSpPr>
          <p:spPr>
            <a:xfrm>
              <a:off x="18568" y="-810641"/>
              <a:ext cx="657070" cy="739204"/>
            </a:xfrm>
            <a:prstGeom prst="rect">
              <a:avLst/>
            </a:prstGeom>
            <a:solidFill>
              <a:srgbClr val="0014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BE550D5-3466-0AB0-CA2E-F9817AFE671D}"/>
                </a:ext>
              </a:extLst>
            </p:cNvPr>
            <p:cNvSpPr/>
            <p:nvPr/>
          </p:nvSpPr>
          <p:spPr>
            <a:xfrm>
              <a:off x="732251" y="-810641"/>
              <a:ext cx="657070" cy="739204"/>
            </a:xfrm>
            <a:prstGeom prst="rect">
              <a:avLst/>
            </a:prstGeom>
            <a:solidFill>
              <a:srgbClr val="0A2F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D4B9B52-8753-587D-ED64-4B1E962B363E}"/>
                </a:ext>
              </a:extLst>
            </p:cNvPr>
            <p:cNvSpPr/>
            <p:nvPr/>
          </p:nvSpPr>
          <p:spPr>
            <a:xfrm>
              <a:off x="1450744" y="-810641"/>
              <a:ext cx="657070" cy="739204"/>
            </a:xfrm>
            <a:prstGeom prst="rect">
              <a:avLst/>
            </a:prstGeom>
            <a:solidFill>
              <a:srgbClr val="154C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EF258D1-016B-1899-D4A8-942A43DF8AF0}"/>
                </a:ext>
              </a:extLst>
            </p:cNvPr>
            <p:cNvSpPr/>
            <p:nvPr/>
          </p:nvSpPr>
          <p:spPr>
            <a:xfrm>
              <a:off x="2169536" y="-810641"/>
              <a:ext cx="657070" cy="739204"/>
            </a:xfrm>
            <a:prstGeom prst="rect">
              <a:avLst/>
            </a:prstGeom>
            <a:solidFill>
              <a:srgbClr val="35A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3919263-115C-CFF0-DBFC-1B5B27BCFE0A}"/>
                </a:ext>
              </a:extLst>
            </p:cNvPr>
            <p:cNvSpPr/>
            <p:nvPr/>
          </p:nvSpPr>
          <p:spPr>
            <a:xfrm>
              <a:off x="2888328" y="-810641"/>
              <a:ext cx="657070" cy="739204"/>
            </a:xfrm>
            <a:prstGeom prst="rect">
              <a:avLst/>
            </a:prstGeom>
            <a:solidFill>
              <a:srgbClr val="43C5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4863C3C-DBE6-09D5-FFF6-C887530A5033}"/>
                </a:ext>
              </a:extLst>
            </p:cNvPr>
            <p:cNvSpPr/>
            <p:nvPr/>
          </p:nvSpPr>
          <p:spPr>
            <a:xfrm>
              <a:off x="3607120" y="-810641"/>
              <a:ext cx="657070" cy="739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B26C393B-5875-03F1-814C-71B7196FF924}"/>
                </a:ext>
              </a:extLst>
            </p:cNvPr>
            <p:cNvSpPr/>
            <p:nvPr/>
          </p:nvSpPr>
          <p:spPr>
            <a:xfrm>
              <a:off x="4325912" y="-810641"/>
              <a:ext cx="657070" cy="7392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1453"/>
                </a:solidFill>
              </a:endParaRPr>
            </a:p>
          </p:txBody>
        </p:sp>
      </p:grp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16B52973-A3BE-157B-6FBC-F53922CAC03E}"/>
              </a:ext>
            </a:extLst>
          </p:cNvPr>
          <p:cNvSpPr/>
          <p:nvPr/>
        </p:nvSpPr>
        <p:spPr>
          <a:xfrm>
            <a:off x="4117040" y="185456"/>
            <a:ext cx="1222722" cy="294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>
              <a:solidFill>
                <a:schemeClr val="bg1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23D7F1A9-D9E1-C9CD-A07F-0E6EDBA24E0F}"/>
              </a:ext>
            </a:extLst>
          </p:cNvPr>
          <p:cNvSpPr txBox="1">
            <a:spLocks/>
          </p:cNvSpPr>
          <p:nvPr/>
        </p:nvSpPr>
        <p:spPr>
          <a:xfrm>
            <a:off x="253652" y="205044"/>
            <a:ext cx="105127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Introdução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B51F68F2-58DD-2C74-B4BB-F38CAFA58B5C}"/>
              </a:ext>
            </a:extLst>
          </p:cNvPr>
          <p:cNvSpPr txBox="1">
            <a:spLocks/>
          </p:cNvSpPr>
          <p:nvPr/>
        </p:nvSpPr>
        <p:spPr>
          <a:xfrm>
            <a:off x="1954151" y="205044"/>
            <a:ext cx="1263224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33E81B60-168C-6B03-33FB-D2F5B44BF504}"/>
              </a:ext>
            </a:extLst>
          </p:cNvPr>
          <p:cNvSpPr txBox="1">
            <a:spLocks/>
          </p:cNvSpPr>
          <p:nvPr/>
        </p:nvSpPr>
        <p:spPr>
          <a:xfrm>
            <a:off x="3866601" y="205044"/>
            <a:ext cx="1723600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/>
                </a:solidFill>
                <a:latin typeface="Arial Nova Cond" panose="020B0506020202020204" pitchFamily="34" charset="0"/>
              </a:rPr>
              <a:t>Metodologia 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A1D23494-3C0E-CAB1-58EF-7320A998D2D7}"/>
              </a:ext>
            </a:extLst>
          </p:cNvPr>
          <p:cNvSpPr txBox="1">
            <a:spLocks/>
          </p:cNvSpPr>
          <p:nvPr/>
        </p:nvSpPr>
        <p:spPr>
          <a:xfrm>
            <a:off x="6239427" y="205044"/>
            <a:ext cx="221692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Resultados e Discussões 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2CCF239F-75C5-EE9F-A138-854CF2C9D32D}"/>
              </a:ext>
            </a:extLst>
          </p:cNvPr>
          <p:cNvSpPr txBox="1">
            <a:spLocks/>
          </p:cNvSpPr>
          <p:nvPr/>
        </p:nvSpPr>
        <p:spPr>
          <a:xfrm>
            <a:off x="9105576" y="205044"/>
            <a:ext cx="104654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Conclusão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09B8B966-9754-5D23-EEE7-85A5489665A1}"/>
              </a:ext>
            </a:extLst>
          </p:cNvPr>
          <p:cNvSpPr txBox="1">
            <a:spLocks/>
          </p:cNvSpPr>
          <p:nvPr/>
        </p:nvSpPr>
        <p:spPr>
          <a:xfrm>
            <a:off x="10801351" y="205044"/>
            <a:ext cx="113699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Referências</a:t>
            </a:r>
          </a:p>
        </p:txBody>
      </p:sp>
      <p:sp>
        <p:nvSpPr>
          <p:cNvPr id="44" name="Espaço Reservado para Número de Slide 43">
            <a:extLst>
              <a:ext uri="{FF2B5EF4-FFF2-40B4-BE49-F238E27FC236}">
                <a16:creationId xmlns:a16="http://schemas.microsoft.com/office/drawing/2014/main" id="{14DF3781-083A-76A2-8D76-91DA91AB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0353" y="6356350"/>
            <a:ext cx="2743200" cy="365125"/>
          </a:xfrm>
        </p:spPr>
        <p:txBody>
          <a:bodyPr/>
          <a:lstStyle/>
          <a:p>
            <a:fld id="{5DDAD710-53FB-4727-A368-5ECF38DAD6E6}" type="slidenum">
              <a:rPr lang="pt-BR" smtClean="0"/>
              <a:t>5</a:t>
            </a:fld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B4D6FA0-9AE7-81D2-2ED5-9376669DCC20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253652" y="6187669"/>
            <a:chExt cx="1351822" cy="420743"/>
          </a:xfrm>
        </p:grpSpPr>
        <p:pic>
          <p:nvPicPr>
            <p:cNvPr id="46" name="Picture 4">
              <a:extLst>
                <a:ext uri="{FF2B5EF4-FFF2-40B4-BE49-F238E27FC236}">
                  <a16:creationId xmlns:a16="http://schemas.microsoft.com/office/drawing/2014/main" id="{BD08871A-01FC-1767-F20A-B3FCB9D18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52" y="6187669"/>
              <a:ext cx="304649" cy="42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1A22540A-14FB-76D2-8A24-A278F747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3508" y="6270582"/>
              <a:ext cx="891966" cy="256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2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7672-418F-E933-15D9-09B88584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6390C2-D544-29C2-CC66-A1C73B9B82FB}"/>
              </a:ext>
            </a:extLst>
          </p:cNvPr>
          <p:cNvSpPr txBox="1"/>
          <p:nvPr/>
        </p:nvSpPr>
        <p:spPr>
          <a:xfrm>
            <a:off x="3297187" y="962077"/>
            <a:ext cx="559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Consectetuer</a:t>
            </a:r>
            <a:r>
              <a:rPr lang="pt-BR" sz="2000" i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adipiscing</a:t>
            </a:r>
            <a:r>
              <a:rPr lang="pt-BR" sz="2000" i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elit</a:t>
            </a:r>
            <a:r>
              <a:rPr lang="pt-BR" sz="2000" i="1" dirty="0">
                <a:solidFill>
                  <a:srgbClr val="154C89"/>
                </a:solidFill>
                <a:latin typeface="Arial Nova Cond" panose="020F0502020204030204" pitchFamily="34" charset="0"/>
              </a:rPr>
              <a:t>, </a:t>
            </a:r>
            <a:r>
              <a:rPr lang="pt-BR" sz="2000" i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sed</a:t>
            </a:r>
            <a:r>
              <a:rPr lang="pt-BR" sz="2000" i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diam</a:t>
            </a:r>
            <a:r>
              <a:rPr lang="pt-BR" sz="2000" i="1" dirty="0">
                <a:solidFill>
                  <a:srgbClr val="154C89"/>
                </a:solidFill>
                <a:latin typeface="Arial Nova Cond" panose="020F0502020204030204" pitchFamily="34" charset="0"/>
              </a:rPr>
              <a:t> </a:t>
            </a:r>
            <a:r>
              <a:rPr lang="pt-BR" sz="2000" i="1" dirty="0" err="1">
                <a:solidFill>
                  <a:srgbClr val="154C89"/>
                </a:solidFill>
                <a:latin typeface="Arial Nova Cond" panose="020F0502020204030204" pitchFamily="34" charset="0"/>
              </a:rPr>
              <a:t>nonummy</a:t>
            </a:r>
            <a:endParaRPr lang="pt-BR" sz="2000" i="1" dirty="0">
              <a:solidFill>
                <a:srgbClr val="154C89"/>
              </a:solidFill>
              <a:latin typeface="Arial Nova Cond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7C80D90-0144-870C-50E0-AA2909F63A62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347103" y="5993606"/>
            <a:chExt cx="1842798" cy="573555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47458E5C-30CA-8F30-0B8E-CC219755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513" y="6106633"/>
              <a:ext cx="1209388" cy="3475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B9779F4-8847-9655-9C74-C6C01C3E5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3" y="5993606"/>
              <a:ext cx="415296" cy="57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BB28ABE-12E9-E9A7-727E-CDDDA46AFA6B}"/>
              </a:ext>
            </a:extLst>
          </p:cNvPr>
          <p:cNvSpPr/>
          <p:nvPr/>
        </p:nvSpPr>
        <p:spPr>
          <a:xfrm>
            <a:off x="6239427" y="185456"/>
            <a:ext cx="2216922" cy="294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>
              <a:solidFill>
                <a:schemeClr val="bg1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59FEF47-88F8-A6ED-0426-C49B102DFBCF}"/>
              </a:ext>
            </a:extLst>
          </p:cNvPr>
          <p:cNvSpPr txBox="1">
            <a:spLocks/>
          </p:cNvSpPr>
          <p:nvPr/>
        </p:nvSpPr>
        <p:spPr>
          <a:xfrm>
            <a:off x="253652" y="205044"/>
            <a:ext cx="105127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Introdução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F76C794-896C-4DB1-0D59-E80F134AEB78}"/>
              </a:ext>
            </a:extLst>
          </p:cNvPr>
          <p:cNvSpPr txBox="1">
            <a:spLocks/>
          </p:cNvSpPr>
          <p:nvPr/>
        </p:nvSpPr>
        <p:spPr>
          <a:xfrm>
            <a:off x="1954151" y="205044"/>
            <a:ext cx="1263224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8E76558-5466-2A93-A971-2928F7F59573}"/>
              </a:ext>
            </a:extLst>
          </p:cNvPr>
          <p:cNvSpPr txBox="1">
            <a:spLocks/>
          </p:cNvSpPr>
          <p:nvPr/>
        </p:nvSpPr>
        <p:spPr>
          <a:xfrm>
            <a:off x="3866601" y="205044"/>
            <a:ext cx="1723600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Metodologia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F444D196-9040-9D1D-81A7-A250B2BEBD4A}"/>
              </a:ext>
            </a:extLst>
          </p:cNvPr>
          <p:cNvSpPr txBox="1">
            <a:spLocks/>
          </p:cNvSpPr>
          <p:nvPr/>
        </p:nvSpPr>
        <p:spPr>
          <a:xfrm>
            <a:off x="6239427" y="205044"/>
            <a:ext cx="221692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/>
                </a:solidFill>
                <a:latin typeface="Arial Nova Cond" panose="020B0506020202020204" pitchFamily="34" charset="0"/>
              </a:rPr>
              <a:t>Resultados e Discussões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C4910B97-F0D9-E3CE-E1F2-89F3A7917DC0}"/>
              </a:ext>
            </a:extLst>
          </p:cNvPr>
          <p:cNvSpPr txBox="1">
            <a:spLocks/>
          </p:cNvSpPr>
          <p:nvPr/>
        </p:nvSpPr>
        <p:spPr>
          <a:xfrm>
            <a:off x="9105576" y="205044"/>
            <a:ext cx="104654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Conclusão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C3F07ACA-E182-DF55-00A6-FBEDD15422F3}"/>
              </a:ext>
            </a:extLst>
          </p:cNvPr>
          <p:cNvSpPr txBox="1">
            <a:spLocks/>
          </p:cNvSpPr>
          <p:nvPr/>
        </p:nvSpPr>
        <p:spPr>
          <a:xfrm>
            <a:off x="10801351" y="205044"/>
            <a:ext cx="113699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Referências</a:t>
            </a:r>
          </a:p>
        </p:txBody>
      </p:sp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8FD58703-3B3A-716D-6E68-038FC288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148" y="6356350"/>
            <a:ext cx="2743200" cy="365125"/>
          </a:xfrm>
        </p:spPr>
        <p:txBody>
          <a:bodyPr/>
          <a:lstStyle/>
          <a:p>
            <a:fld id="{5DDAD710-53FB-4727-A368-5ECF38DAD6E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22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2DAB-8269-9A73-8261-45301C32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3B17218-C34F-BCCC-404F-2C057C347F26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347103" y="5993606"/>
            <a:chExt cx="1842798" cy="573555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74279719-C127-AB7B-A9DA-CA742BA4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513" y="6106633"/>
              <a:ext cx="1209388" cy="3475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1F91048-32C2-CF6B-C909-FA7C90C24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3" y="5993606"/>
              <a:ext cx="415296" cy="57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98504AF-61D6-5039-6A79-20C81B40FF03}"/>
              </a:ext>
            </a:extLst>
          </p:cNvPr>
          <p:cNvSpPr/>
          <p:nvPr/>
        </p:nvSpPr>
        <p:spPr>
          <a:xfrm>
            <a:off x="9019851" y="185456"/>
            <a:ext cx="1217998" cy="294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>
              <a:solidFill>
                <a:schemeClr val="bg1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EECA60E-156A-42D3-E791-BA2504E31B46}"/>
              </a:ext>
            </a:extLst>
          </p:cNvPr>
          <p:cNvSpPr txBox="1">
            <a:spLocks/>
          </p:cNvSpPr>
          <p:nvPr/>
        </p:nvSpPr>
        <p:spPr>
          <a:xfrm>
            <a:off x="253652" y="205044"/>
            <a:ext cx="105127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Introdução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4179064-E984-1A0F-AD49-764A7E9409E2}"/>
              </a:ext>
            </a:extLst>
          </p:cNvPr>
          <p:cNvSpPr txBox="1">
            <a:spLocks/>
          </p:cNvSpPr>
          <p:nvPr/>
        </p:nvSpPr>
        <p:spPr>
          <a:xfrm>
            <a:off x="1954151" y="205044"/>
            <a:ext cx="1263224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8C27FE0-3658-DD55-DDCD-9897B17A1955}"/>
              </a:ext>
            </a:extLst>
          </p:cNvPr>
          <p:cNvSpPr txBox="1">
            <a:spLocks/>
          </p:cNvSpPr>
          <p:nvPr/>
        </p:nvSpPr>
        <p:spPr>
          <a:xfrm>
            <a:off x="3866601" y="205044"/>
            <a:ext cx="1723600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Metodologia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45DAD38-1F38-1EC0-1959-3DD4A398A3B4}"/>
              </a:ext>
            </a:extLst>
          </p:cNvPr>
          <p:cNvSpPr txBox="1">
            <a:spLocks/>
          </p:cNvSpPr>
          <p:nvPr/>
        </p:nvSpPr>
        <p:spPr>
          <a:xfrm>
            <a:off x="6239427" y="205044"/>
            <a:ext cx="221692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Resultados e Discussões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3E1B0E9-7E0A-ADF4-4C97-B3241F1436A4}"/>
              </a:ext>
            </a:extLst>
          </p:cNvPr>
          <p:cNvSpPr txBox="1">
            <a:spLocks/>
          </p:cNvSpPr>
          <p:nvPr/>
        </p:nvSpPr>
        <p:spPr>
          <a:xfrm>
            <a:off x="9105576" y="205044"/>
            <a:ext cx="104654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/>
                </a:solidFill>
                <a:latin typeface="Arial Nova Cond" panose="020B0506020202020204" pitchFamily="34" charset="0"/>
              </a:rPr>
              <a:t>Conclusão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5AE9C4-A3D8-0BCE-E918-2681D2414A3E}"/>
              </a:ext>
            </a:extLst>
          </p:cNvPr>
          <p:cNvSpPr txBox="1">
            <a:spLocks/>
          </p:cNvSpPr>
          <p:nvPr/>
        </p:nvSpPr>
        <p:spPr>
          <a:xfrm>
            <a:off x="10801351" y="205044"/>
            <a:ext cx="113699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Referências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A27B26-139F-B9CB-B702-C4C118CEDA96}"/>
              </a:ext>
            </a:extLst>
          </p:cNvPr>
          <p:cNvSpPr txBox="1"/>
          <p:nvPr/>
        </p:nvSpPr>
        <p:spPr>
          <a:xfrm>
            <a:off x="838200" y="1851314"/>
            <a:ext cx="105156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Lorem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ipsum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dolor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sit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amet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,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consectetuer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adipiscing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elit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,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sed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diam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nonummy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nibh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euismod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tincidunt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ut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laoreet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dolore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magna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aliquam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erat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volutpat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. Ut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wisi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enim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ad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minim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veniam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, quis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nostrud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exerci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tation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ullamcorper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suscipit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lobortis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nisl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ut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aliquip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ex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ea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commodo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consequat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.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Duis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autem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vel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eum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iriure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dolor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in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hendrerit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in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vulputate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velit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esse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molestie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consequat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,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vel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illum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dolore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eu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feugiat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nulla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facilisis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vero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eros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et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accumsan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et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iusto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odio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dignissim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qui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blandit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praesent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luptatum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zzril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delenit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augue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duis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dolore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te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feugait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nulla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</a:rPr>
              <a:t>facilisi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</a:rPr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28BD30B-DB2F-86E3-F621-5A7755C0094F}"/>
              </a:ext>
            </a:extLst>
          </p:cNvPr>
          <p:cNvSpPr txBox="1"/>
          <p:nvPr/>
        </p:nvSpPr>
        <p:spPr>
          <a:xfrm>
            <a:off x="838200" y="3872985"/>
            <a:ext cx="105156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Lorem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ipsum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dolor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sit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amet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,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consectetuer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adipiscing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elit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,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sed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diam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nonummy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nibh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euismod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tincidunt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ut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laoreet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dolore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magna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aliquam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erat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volutpat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. Ut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wisi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enim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ad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minim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veniam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, quis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nostrud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exerci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tation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ullamcorper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suscipit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lobortis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nisl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ut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aliquip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ex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ea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commodo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consequat</a:t>
            </a:r>
            <a:r>
              <a:rPr lang="pt-BR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. </a:t>
            </a:r>
          </a:p>
        </p:txBody>
      </p:sp>
      <p:sp>
        <p:nvSpPr>
          <p:cNvPr id="22" name="Espaço Reservado para Número de Slide 21">
            <a:extLst>
              <a:ext uri="{FF2B5EF4-FFF2-40B4-BE49-F238E27FC236}">
                <a16:creationId xmlns:a16="http://schemas.microsoft.com/office/drawing/2014/main" id="{266106A3-D184-B4AF-7F08-798DED33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0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F644A-FDD6-D7CF-0A55-B101951BB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0E792892-CD11-6845-D2F8-997ABAFFF425}"/>
              </a:ext>
            </a:extLst>
          </p:cNvPr>
          <p:cNvGrpSpPr/>
          <p:nvPr/>
        </p:nvGrpSpPr>
        <p:grpSpPr>
          <a:xfrm>
            <a:off x="253652" y="6187669"/>
            <a:ext cx="1351822" cy="420743"/>
            <a:chOff x="347103" y="5993606"/>
            <a:chExt cx="1842798" cy="573555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F589EC1E-5AA6-A2F0-6BA1-5F061936B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513" y="6106633"/>
              <a:ext cx="1209388" cy="3475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3C359AB-6A54-5C63-5574-0446CE0DE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3" y="5993606"/>
              <a:ext cx="415296" cy="57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E9B5244-84C2-5D4B-74D5-FE2B6494C45C}"/>
              </a:ext>
            </a:extLst>
          </p:cNvPr>
          <p:cNvSpPr/>
          <p:nvPr/>
        </p:nvSpPr>
        <p:spPr>
          <a:xfrm>
            <a:off x="10760851" y="185456"/>
            <a:ext cx="1217998" cy="294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>
              <a:solidFill>
                <a:schemeClr val="bg1"/>
              </a:solidFill>
              <a:latin typeface="Arial Nova Cond" panose="020B05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D43A004-B6BC-9DDC-9BE7-8FA6CCA0DDE3}"/>
              </a:ext>
            </a:extLst>
          </p:cNvPr>
          <p:cNvSpPr txBox="1">
            <a:spLocks/>
          </p:cNvSpPr>
          <p:nvPr/>
        </p:nvSpPr>
        <p:spPr>
          <a:xfrm>
            <a:off x="253652" y="205044"/>
            <a:ext cx="105127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Introdução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295A219-DDC0-9BB3-F986-6D9A4042DC65}"/>
              </a:ext>
            </a:extLst>
          </p:cNvPr>
          <p:cNvSpPr txBox="1">
            <a:spLocks/>
          </p:cNvSpPr>
          <p:nvPr/>
        </p:nvSpPr>
        <p:spPr>
          <a:xfrm>
            <a:off x="1954151" y="205044"/>
            <a:ext cx="1263224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245CCD7-E4CF-7CB0-DF78-EE8E2BAD09D3}"/>
              </a:ext>
            </a:extLst>
          </p:cNvPr>
          <p:cNvSpPr txBox="1">
            <a:spLocks/>
          </p:cNvSpPr>
          <p:nvPr/>
        </p:nvSpPr>
        <p:spPr>
          <a:xfrm>
            <a:off x="3866601" y="205044"/>
            <a:ext cx="1723600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Metodologia 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F932FA4-571D-0645-B206-DEDF3796FE7E}"/>
              </a:ext>
            </a:extLst>
          </p:cNvPr>
          <p:cNvSpPr txBox="1">
            <a:spLocks/>
          </p:cNvSpPr>
          <p:nvPr/>
        </p:nvSpPr>
        <p:spPr>
          <a:xfrm>
            <a:off x="6239427" y="205044"/>
            <a:ext cx="2216923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Resultados e Discussões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638046D-8C18-DF02-9DDC-F874C10E98B0}"/>
              </a:ext>
            </a:extLst>
          </p:cNvPr>
          <p:cNvSpPr txBox="1">
            <a:spLocks/>
          </p:cNvSpPr>
          <p:nvPr/>
        </p:nvSpPr>
        <p:spPr>
          <a:xfrm>
            <a:off x="9105576" y="205044"/>
            <a:ext cx="104654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rPr>
              <a:t>Conclusão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A331F592-7B98-54BD-6B95-4AA191277F9F}"/>
              </a:ext>
            </a:extLst>
          </p:cNvPr>
          <p:cNvSpPr txBox="1">
            <a:spLocks/>
          </p:cNvSpPr>
          <p:nvPr/>
        </p:nvSpPr>
        <p:spPr>
          <a:xfrm>
            <a:off x="10801351" y="205044"/>
            <a:ext cx="1136998" cy="25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>
                <a:solidFill>
                  <a:schemeClr val="bg1"/>
                </a:solidFill>
                <a:latin typeface="Arial Nova Cond" panose="020B0506020202020204" pitchFamily="34" charset="0"/>
              </a:rPr>
              <a:t>Referências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B44A056-B003-CDBC-1FB1-6817E86AC569}"/>
              </a:ext>
            </a:extLst>
          </p:cNvPr>
          <p:cNvSpPr txBox="1"/>
          <p:nvPr/>
        </p:nvSpPr>
        <p:spPr>
          <a:xfrm>
            <a:off x="370584" y="1088851"/>
            <a:ext cx="1137780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defRPr sz="1400">
                <a:solidFill>
                  <a:srgbClr val="154C89"/>
                </a:solidFill>
                <a:latin typeface="Arial Nova Cond" panose="020B0506020202020204" pitchFamily="34" charset="0"/>
                <a:cs typeface="Arial"/>
              </a:defRPr>
            </a:lvl1pPr>
          </a:lstStyle>
          <a:p>
            <a:r>
              <a:rPr lang="en-US"/>
              <a:t>BROWN, L. D.; ULRICH, A. C. Oil sands naphthenic acids: A review of properties, measurement, and treatment. Chemosphere, v. 127, p. 276–290, </a:t>
            </a:r>
            <a:r>
              <a:rPr lang="en-US" err="1"/>
              <a:t>jan.</a:t>
            </a:r>
            <a:r>
              <a:rPr lang="en-US"/>
              <a:t> 2015. </a:t>
            </a:r>
            <a:endParaRPr lang="pt-PT"/>
          </a:p>
          <a:p>
            <a:endParaRPr lang="en-US"/>
          </a:p>
          <a:p>
            <a:r>
              <a:rPr lang="en-US"/>
              <a:t>BUXTON, G. V. et al. Critical review of rate constants for reactions of hydrated electrons, hydrogen atoms and hydroxyl radicals (•OH/•O⁻) in aqueous solution. Journal of Physical and Chemical Reference Data, New York, v. 17, n. 2, p. 513–886, 1988.</a:t>
            </a:r>
          </a:p>
          <a:p>
            <a:endParaRPr lang="en-US"/>
          </a:p>
          <a:p>
            <a:r>
              <a:rPr lang="en-US"/>
              <a:t>CANIANI, D. et al. Effect of site-specific conditions and operating parameters on the removal efficiency of petroleum-originating pollutants by using ozonation. Science of The Total Environment, v. 800, p. 149393, </a:t>
            </a:r>
            <a:r>
              <a:rPr lang="en-US" err="1"/>
              <a:t>jan.</a:t>
            </a:r>
            <a:r>
              <a:rPr lang="en-US"/>
              <a:t> 2021. </a:t>
            </a:r>
          </a:p>
          <a:p>
            <a:endParaRPr lang="en-US"/>
          </a:p>
          <a:p>
            <a:r>
              <a:rPr lang="en-US"/>
              <a:t>DE CARVALHO NETO, S. L. et al. Evaluation of petroleum as extractor fluid in liquid-liquid extraction to reduce the oil and grease content of oilfield produced water. Process Safety and Environmental Protection, v. 161, p. 263–272, </a:t>
            </a:r>
            <a:r>
              <a:rPr lang="en-US" err="1"/>
              <a:t>jan.</a:t>
            </a:r>
            <a:r>
              <a:rPr lang="en-US"/>
              <a:t> 2022. </a:t>
            </a:r>
          </a:p>
          <a:p>
            <a:endParaRPr lang="en-US"/>
          </a:p>
          <a:p>
            <a:r>
              <a:rPr lang="en-US"/>
              <a:t>CLEMENTE, J. S.; FEDORAK, P. M. A review of the occurrence, analyses, toxicity, and biodegradation of naphthenic acids. Chemosphere, v. 60, n. 5, p. 585–600, </a:t>
            </a:r>
            <a:r>
              <a:rPr lang="en-US" err="1"/>
              <a:t>jan.</a:t>
            </a:r>
            <a:r>
              <a:rPr lang="en-US"/>
              <a:t> 2005. </a:t>
            </a:r>
          </a:p>
          <a:p>
            <a:endParaRPr lang="en-US"/>
          </a:p>
          <a:p>
            <a:r>
              <a:rPr lang="en-US"/>
              <a:t>CONAMA. </a:t>
            </a:r>
            <a:r>
              <a:rPr lang="en-US" err="1"/>
              <a:t>Resolução</a:t>
            </a:r>
            <a:r>
              <a:rPr lang="en-US"/>
              <a:t> CONAMA no 393 de 08/08/2007. In: RESOLUÇÃO CONAMA No 393 08/08/2007, 2007. </a:t>
            </a:r>
            <a:r>
              <a:rPr lang="en-US" err="1"/>
              <a:t>Resolução</a:t>
            </a:r>
            <a:r>
              <a:rPr lang="en-US"/>
              <a:t> CONAMA no 393 de 08/08/2007. 2007. p. pp.3.</a:t>
            </a:r>
          </a:p>
          <a:p>
            <a:endParaRPr lang="en-US"/>
          </a:p>
          <a:p>
            <a:r>
              <a:rPr lang="en-US"/>
              <a:t>COSTA, S. I. G. et al. Towards the removal of soluble organic compounds present in oilfield produced water by advanced oxidation processes: Critical review and future directions. Process Safety and Environmental Protection, v. 174, p. 608–626, </a:t>
            </a:r>
            <a:r>
              <a:rPr lang="en-US" err="1"/>
              <a:t>jan.</a:t>
            </a:r>
            <a:r>
              <a:rPr lang="en-US"/>
              <a:t> 2023. </a:t>
            </a:r>
          </a:p>
          <a:p>
            <a:endParaRPr lang="en-US"/>
          </a:p>
          <a:p>
            <a:r>
              <a:rPr lang="en-US"/>
              <a:t>COSTA, S. I. G. et al. Evaluation of operational parameters and technology readiness for enhanced management of oilfield produced water treated by ozonation. Chemical Engineering Journal, v. 497, p. 154848, </a:t>
            </a:r>
            <a:r>
              <a:rPr lang="en-US" err="1"/>
              <a:t>jan.</a:t>
            </a:r>
            <a:r>
              <a:rPr lang="en-US"/>
              <a:t> 2024. </a:t>
            </a:r>
          </a:p>
        </p:txBody>
      </p:sp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CA1BBCFE-EE68-5929-AA15-0BE1411F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D710-53FB-4727-A368-5ECF38DAD6E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7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CF8D0-ADCB-F5B5-4FEC-0C58B2E2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30C6CAC-86AB-3FF3-947E-4D221C57744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35A0DA"/>
              </a:gs>
              <a:gs pos="53000">
                <a:srgbClr val="154C89"/>
              </a:gs>
              <a:gs pos="100000">
                <a:srgbClr val="001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E73D77-56E8-91BB-5590-525D7EA3F146}"/>
              </a:ext>
            </a:extLst>
          </p:cNvPr>
          <p:cNvSpPr txBox="1"/>
          <p:nvPr/>
        </p:nvSpPr>
        <p:spPr>
          <a:xfrm>
            <a:off x="7075664" y="228317"/>
            <a:ext cx="47692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400" b="1" dirty="0">
                <a:solidFill>
                  <a:schemeClr val="bg1"/>
                </a:solidFill>
                <a:latin typeface="Arial Nova Cond" panose="020B0506020202020204" pitchFamily="34" charset="0"/>
                <a:ea typeface="+mn-lt"/>
                <a:cs typeface="Arial" panose="020B0604020202020204" pitchFamily="34" charset="0"/>
              </a:rPr>
              <a:t>Ozonização de ácidos naftênicos em água produzida sintética: 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Arial Nova Cond" panose="020B0506020202020204" pitchFamily="34" charset="0"/>
                <a:ea typeface="+mn-lt"/>
                <a:cs typeface="+mn-lt"/>
              </a:rPr>
              <a:t>cinética de degradação, consumo de ozônio e efeitos de mistura</a:t>
            </a:r>
            <a:endParaRPr lang="pt-PT" sz="9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5D055A-8A2C-4FCC-7EEB-93FF00851268}"/>
              </a:ext>
            </a:extLst>
          </p:cNvPr>
          <p:cNvSpPr txBox="1"/>
          <p:nvPr/>
        </p:nvSpPr>
        <p:spPr>
          <a:xfrm>
            <a:off x="6462153" y="3681047"/>
            <a:ext cx="53501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 Nova Cond"/>
              </a:rPr>
              <a:t>Nome do aluno</a:t>
            </a:r>
          </a:p>
        </p:txBody>
      </p:sp>
      <p:pic>
        <p:nvPicPr>
          <p:cNvPr id="9" name="Imagem 8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54650E33-061B-143D-9BE9-90DEAF18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6" y="1664494"/>
            <a:ext cx="4437408" cy="35290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C84C06-17A3-6941-8AF2-9969AF8DE545}"/>
              </a:ext>
            </a:extLst>
          </p:cNvPr>
          <p:cNvSpPr txBox="1"/>
          <p:nvPr/>
        </p:nvSpPr>
        <p:spPr>
          <a:xfrm>
            <a:off x="940120" y="5983352"/>
            <a:ext cx="37557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aseline="0" dirty="0">
                <a:solidFill>
                  <a:srgbClr val="154C89"/>
                </a:solidFill>
                <a:latin typeface="Arial Nova Cond" panose="020B0506020202020204" pitchFamily="34" charset="0"/>
              </a:rPr>
              <a:t>Universidade Federal de Santa Catarina</a:t>
            </a:r>
            <a:endParaRPr lang="pt-BR" sz="1200" dirty="0">
              <a:solidFill>
                <a:srgbClr val="154C89"/>
              </a:solidFill>
              <a:latin typeface="Arial Nova Cond" panose="020B0506020202020204" pitchFamily="34" charset="0"/>
            </a:endParaRPr>
          </a:p>
          <a:p>
            <a:r>
              <a:rPr lang="pt-BR" sz="1200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Centro Tecnológico - CTC</a:t>
            </a:r>
            <a:endParaRPr lang="pt-BR" sz="1200" dirty="0">
              <a:solidFill>
                <a:srgbClr val="154C89"/>
              </a:solidFill>
              <a:latin typeface="Arial Nova Cond" panose="020B0506020202020204" pitchFamily="34" charset="0"/>
            </a:endParaRPr>
          </a:p>
          <a:p>
            <a:r>
              <a:rPr lang="pt-BR" sz="1200" dirty="0">
                <a:solidFill>
                  <a:srgbClr val="154C89"/>
                </a:solidFill>
                <a:latin typeface="Arial Nova Cond" panose="020B0506020202020204" pitchFamily="34" charset="0"/>
                <a:ea typeface="+mn-lt"/>
                <a:cs typeface="+mn-lt"/>
              </a:rPr>
              <a:t>Programa de Pós-graduação em Engenharia Química</a:t>
            </a:r>
            <a:endParaRPr lang="pt-BR" sz="1200" dirty="0">
              <a:solidFill>
                <a:srgbClr val="154C89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BB2BFD-6A72-622E-CBED-C5E5DB3A7807}"/>
              </a:ext>
            </a:extLst>
          </p:cNvPr>
          <p:cNvSpPr txBox="1"/>
          <p:nvPr/>
        </p:nvSpPr>
        <p:spPr>
          <a:xfrm>
            <a:off x="347103" y="336039"/>
            <a:ext cx="181505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 dirty="0">
                <a:solidFill>
                  <a:srgbClr val="154C89"/>
                </a:solidFill>
                <a:latin typeface="Arial Nova Cond"/>
              </a:rPr>
              <a:t>Defesa de Mestrado</a:t>
            </a:r>
            <a:endParaRPr lang="pt-BR" sz="1400" b="1" dirty="0">
              <a:solidFill>
                <a:srgbClr val="154C89"/>
              </a:solidFill>
              <a:latin typeface="Arial Nova Cond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4F8FFE-6F4C-1A14-B075-AD67FF7049F4}"/>
              </a:ext>
            </a:extLst>
          </p:cNvPr>
          <p:cNvSpPr txBox="1"/>
          <p:nvPr/>
        </p:nvSpPr>
        <p:spPr>
          <a:xfrm>
            <a:off x="7539305" y="2357607"/>
            <a:ext cx="320717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5400" b="1" dirty="0">
                <a:solidFill>
                  <a:schemeClr val="bg1"/>
                </a:solidFill>
                <a:latin typeface="Arial Nova Cond"/>
              </a:rPr>
              <a:t>Obrigado</a:t>
            </a:r>
            <a:endParaRPr lang="pt-PT" sz="4800" b="1" dirty="0">
              <a:solidFill>
                <a:schemeClr val="bg1"/>
              </a:solidFill>
              <a:latin typeface="Aptos" panose="02110004020202020204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A460851-C90A-6E4C-BCBD-A0C8411EFFFB}"/>
              </a:ext>
            </a:extLst>
          </p:cNvPr>
          <p:cNvSpPr txBox="1"/>
          <p:nvPr/>
        </p:nvSpPr>
        <p:spPr>
          <a:xfrm>
            <a:off x="6462153" y="4204267"/>
            <a:ext cx="53501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  <a:latin typeface="Arial Nova Cond"/>
              </a:rPr>
              <a:t>E-mail do aluno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E102E7E2-C467-2A90-CDFF-6B1F2EBB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3" y="6019740"/>
            <a:ext cx="415296" cy="5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8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760</Words>
  <Application>Microsoft Office PowerPoint</Application>
  <PresentationFormat>Widescreen</PresentationFormat>
  <Paragraphs>113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Arial Nova Cond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Chendler Hoppen</dc:creator>
  <cp:lastModifiedBy>Chendler Hoppen</cp:lastModifiedBy>
  <cp:revision>2</cp:revision>
  <dcterms:created xsi:type="dcterms:W3CDTF">2026-01-12T20:18:19Z</dcterms:created>
  <dcterms:modified xsi:type="dcterms:W3CDTF">2026-02-26T14:17:45Z</dcterms:modified>
</cp:coreProperties>
</file>